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</a:t>
            </a:r>
            <a:r>
              <a:rPr kumimoji="0" lang="it-IT" sz="15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giocoin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Il</a:t>
            </a:r>
            <a:r>
              <a:rPr kumimoji="0" lang="it-IT" sz="1500" b="1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preparare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209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77</cp:revision>
  <dcterms:created xsi:type="dcterms:W3CDTF">2012-05-06T13:05:53Z</dcterms:created>
  <dcterms:modified xsi:type="dcterms:W3CDTF">2012-07-23T16:36:01Z</dcterms:modified>
</cp:coreProperties>
</file>