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4" r:id="rId3"/>
    <p:sldId id="285" r:id="rId4"/>
    <p:sldId id="286" r:id="rId5"/>
    <p:sldId id="287" r:id="rId6"/>
    <p:sldId id="288" r:id="rId7"/>
    <p:sldId id="289" r:id="rId8"/>
    <p:sldId id="290" r:id="rId9"/>
    <p:sldId id="291" r:id="rId10"/>
    <p:sldId id="292" r:id="rId11"/>
  </p:sldIdLst>
  <p:sldSz cx="9144000" cy="6858000" type="screen4x3"/>
  <p:notesSz cx="7099300" cy="102346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2" autoAdjust="0"/>
    <p:restoredTop sz="94660"/>
  </p:normalViewPr>
  <p:slideViewPr>
    <p:cSldViewPr snapToGrid="0">
      <p:cViewPr varScale="1">
        <p:scale>
          <a:sx n="70" d="100"/>
          <a:sy n="70" d="100"/>
        </p:scale>
        <p:origin x="-48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562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sellaDiTesto 4"/>
          <p:cNvSpPr txBox="1"/>
          <p:nvPr/>
        </p:nvSpPr>
        <p:spPr>
          <a:xfrm>
            <a:off x="0" y="2008136"/>
            <a:ext cx="914400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dirty="0" smtClean="0"/>
              <a:t>Progetto Diocesano Finanziato 2012</a:t>
            </a:r>
          </a:p>
          <a:p>
            <a:pPr algn="ctr"/>
            <a:endParaRPr lang="it-IT" sz="1400" dirty="0" smtClean="0"/>
          </a:p>
          <a:p>
            <a:pPr algn="ctr"/>
            <a:r>
              <a:rPr lang="it-IT" sz="4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 State in Oratorio!!!</a:t>
            </a:r>
            <a:endParaRPr lang="it-IT" sz="4800" b="1" dirty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0" y="3619531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 smtClean="0"/>
              <a:t>Coordinatore</a:t>
            </a:r>
            <a:endParaRPr lang="en-GB" dirty="0" smtClean="0"/>
          </a:p>
          <a:p>
            <a:pPr algn="ctr"/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Oratorio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Beato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Pier Giorgio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Frassati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Polverigi</a:t>
            </a:r>
            <a:endParaRPr lang="en-GB" sz="24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0" y="5213790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 smtClean="0"/>
              <a:t>Tema</a:t>
            </a:r>
            <a:r>
              <a:rPr lang="en-GB" sz="2000" dirty="0" smtClean="0"/>
              <a:t>: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GrEst</a:t>
            </a:r>
            <a:endParaRPr lang="en-GB" sz="48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GB" sz="2000" dirty="0" err="1" smtClean="0"/>
              <a:t>Relatori</a:t>
            </a:r>
            <a:r>
              <a:rPr lang="en-GB" sz="2000" dirty="0" smtClean="0"/>
              <a:t>: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FerdinandoC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ValentinaI</a:t>
            </a:r>
            <a:endParaRPr lang="en-GB" sz="24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>
                <a:solidFill>
                  <a:srgbClr val="00B050"/>
                </a:solidFill>
              </a:rPr>
              <a:t>Progetto</a:t>
            </a:r>
            <a:r>
              <a:rPr lang="en-GB" sz="1600" dirty="0" smtClean="0">
                <a:solidFill>
                  <a:srgbClr val="00B050"/>
                </a:solidFill>
              </a:rPr>
              <a:t> </a:t>
            </a:r>
            <a:r>
              <a:rPr lang="en-GB" sz="1600" dirty="0" err="1" smtClean="0">
                <a:solidFill>
                  <a:srgbClr val="00B050"/>
                </a:solidFill>
              </a:rPr>
              <a:t>Diocesano</a:t>
            </a:r>
            <a:r>
              <a:rPr lang="en-GB" sz="1600" dirty="0" smtClean="0">
                <a:solidFill>
                  <a:srgbClr val="00B050"/>
                </a:solidFill>
              </a:rPr>
              <a:t> 2012 – </a:t>
            </a:r>
            <a:r>
              <a:rPr lang="en-GB" sz="1600" dirty="0" err="1" smtClean="0">
                <a:solidFill>
                  <a:srgbClr val="00B050"/>
                </a:solidFill>
              </a:rPr>
              <a:t>EStateInOratorio</a:t>
            </a:r>
            <a:r>
              <a:rPr lang="en-GB" sz="1600" dirty="0" smtClean="0">
                <a:solidFill>
                  <a:srgbClr val="00B050"/>
                </a:solidFill>
              </a:rPr>
              <a:t>				          Polverigi </a:t>
            </a:r>
            <a:r>
              <a:rPr lang="en-GB" sz="1600" i="1" dirty="0" smtClean="0">
                <a:solidFill>
                  <a:srgbClr val="00B050"/>
                </a:solidFill>
              </a:rPr>
              <a:t>data</a:t>
            </a:r>
            <a:endParaRPr lang="en-GB" b="1" i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3295528" y="4377098"/>
            <a:ext cx="25529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dirty="0" err="1" smtClean="0"/>
              <a:t>Polverigi</a:t>
            </a:r>
            <a:r>
              <a:rPr lang="en-GB" dirty="0" smtClean="0"/>
              <a:t> 22 </a:t>
            </a:r>
            <a:r>
              <a:rPr lang="en-GB" dirty="0" err="1" smtClean="0"/>
              <a:t>ottobre</a:t>
            </a:r>
            <a:r>
              <a:rPr lang="en-GB" dirty="0" smtClean="0"/>
              <a:t> 2012</a:t>
            </a:r>
            <a:endParaRPr lang="en-GB" sz="2400" b="1" dirty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/>
          <a:srcRect r="77786"/>
          <a:stretch>
            <a:fillRect/>
          </a:stretch>
        </p:blipFill>
        <p:spPr bwMode="auto">
          <a:xfrm>
            <a:off x="2272" y="2272"/>
            <a:ext cx="2031244" cy="1562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3.08048E-6 L -0.32674 0.60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3" y="304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to="0.5" calcmode="lin" valueType="num">
                                      <p:cBhvr override="childStyl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9" presetID="4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to="0.5" calcmode="lin" valueType="num">
                                      <p:cBhvr override="childStyle"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08233E-6 L 0.30729 0.31013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4" y="155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24 0.00995 L 0.0941 -0.74445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8" y="-3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5" grpId="2"/>
      <p:bldP spid="6" grpId="1"/>
      <p:bldP spid="6" grpId="2"/>
      <p:bldP spid="6" grpId="3"/>
      <p:bldP spid="7" grpId="0"/>
      <p:bldP spid="9" grpId="0"/>
      <p:bldP spid="11" grpId="0"/>
      <p:bldP spid="11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>
                <a:solidFill>
                  <a:srgbClr val="00B050"/>
                </a:solidFill>
              </a:rPr>
              <a:t>Progetto</a:t>
            </a:r>
            <a:r>
              <a:rPr lang="en-GB" sz="1600" dirty="0" smtClean="0">
                <a:solidFill>
                  <a:srgbClr val="00B050"/>
                </a:solidFill>
              </a:rPr>
              <a:t> </a:t>
            </a:r>
            <a:r>
              <a:rPr lang="en-GB" sz="1600" dirty="0" err="1" smtClean="0">
                <a:solidFill>
                  <a:srgbClr val="00B050"/>
                </a:solidFill>
              </a:rPr>
              <a:t>Diocesano</a:t>
            </a:r>
            <a:r>
              <a:rPr lang="en-GB" sz="1600" dirty="0" smtClean="0">
                <a:solidFill>
                  <a:srgbClr val="00B050"/>
                </a:solidFill>
              </a:rPr>
              <a:t> 2012 – </a:t>
            </a:r>
            <a:r>
              <a:rPr lang="en-GB" sz="1600" dirty="0" err="1" smtClean="0">
                <a:solidFill>
                  <a:srgbClr val="00B050"/>
                </a:solidFill>
              </a:rPr>
              <a:t>EStateInOratorio</a:t>
            </a:r>
            <a:r>
              <a:rPr lang="en-GB" sz="1600" dirty="0" smtClean="0">
                <a:solidFill>
                  <a:srgbClr val="00B050"/>
                </a:solidFill>
              </a:rPr>
              <a:t>				          Polverigi </a:t>
            </a:r>
            <a:r>
              <a:rPr lang="en-GB" sz="1600" i="1" dirty="0" smtClean="0">
                <a:solidFill>
                  <a:srgbClr val="00B050"/>
                </a:solidFill>
              </a:rPr>
              <a:t>data</a:t>
            </a:r>
            <a:endParaRPr lang="en-GB" b="1" i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/>
          <a:srcRect r="77786"/>
          <a:stretch>
            <a:fillRect/>
          </a:stretch>
        </p:blipFill>
        <p:spPr bwMode="auto">
          <a:xfrm>
            <a:off x="2272" y="2272"/>
            <a:ext cx="2031244" cy="1562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asellaDiTesto 12"/>
          <p:cNvSpPr txBox="1"/>
          <p:nvPr/>
        </p:nvSpPr>
        <p:spPr>
          <a:xfrm>
            <a:off x="859824" y="12093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 smtClean="0"/>
              <a:t>Tema</a:t>
            </a:r>
            <a:r>
              <a:rPr lang="en-GB" sz="2000" dirty="0" smtClean="0"/>
              <a:t>: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GrEst</a:t>
            </a:r>
            <a:endParaRPr lang="en-GB" sz="48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GB" sz="2000" dirty="0" err="1" smtClean="0"/>
              <a:t>Relatori</a:t>
            </a:r>
            <a:r>
              <a:rPr lang="en-GB" sz="2000" dirty="0" smtClean="0"/>
              <a:t>: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FerdinandoC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ValentinaI</a:t>
            </a:r>
            <a:endParaRPr lang="en-GB" sz="24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0" y="1782612"/>
            <a:ext cx="914400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it-IT" sz="1500" b="1" dirty="0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Come sceglie un </a:t>
            </a:r>
            <a:r>
              <a:rPr lang="it-IT" sz="1500" b="1" dirty="0" err="1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GrEst</a:t>
            </a:r>
            <a:r>
              <a:rPr lang="it-IT" sz="1500" b="1" dirty="0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 :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>
                <a:solidFill>
                  <a:srgbClr val="00B050"/>
                </a:solidFill>
              </a:rPr>
              <a:t>Progetto</a:t>
            </a:r>
            <a:r>
              <a:rPr lang="en-GB" sz="1600" dirty="0" smtClean="0">
                <a:solidFill>
                  <a:srgbClr val="00B050"/>
                </a:solidFill>
              </a:rPr>
              <a:t> </a:t>
            </a:r>
            <a:r>
              <a:rPr lang="en-GB" sz="1600" dirty="0" err="1" smtClean="0">
                <a:solidFill>
                  <a:srgbClr val="00B050"/>
                </a:solidFill>
              </a:rPr>
              <a:t>Diocesano</a:t>
            </a:r>
            <a:r>
              <a:rPr lang="en-GB" sz="1600" dirty="0" smtClean="0">
                <a:solidFill>
                  <a:srgbClr val="00B050"/>
                </a:solidFill>
              </a:rPr>
              <a:t> 2012 – </a:t>
            </a:r>
            <a:r>
              <a:rPr lang="en-GB" sz="1600" dirty="0" err="1" smtClean="0">
                <a:solidFill>
                  <a:srgbClr val="00B050"/>
                </a:solidFill>
              </a:rPr>
              <a:t>EStateInOratorio</a:t>
            </a:r>
            <a:r>
              <a:rPr lang="en-GB" sz="1600" dirty="0" smtClean="0">
                <a:solidFill>
                  <a:srgbClr val="00B050"/>
                </a:solidFill>
              </a:rPr>
              <a:t>				          Polverigi </a:t>
            </a:r>
            <a:r>
              <a:rPr lang="en-GB" sz="1600" i="1" dirty="0" smtClean="0">
                <a:solidFill>
                  <a:srgbClr val="00B050"/>
                </a:solidFill>
              </a:rPr>
              <a:t>data</a:t>
            </a:r>
            <a:endParaRPr lang="en-GB" b="1" i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/>
          <a:srcRect r="77786"/>
          <a:stretch>
            <a:fillRect/>
          </a:stretch>
        </p:blipFill>
        <p:spPr bwMode="auto">
          <a:xfrm>
            <a:off x="2272" y="2272"/>
            <a:ext cx="2031244" cy="1562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asellaDiTesto 12"/>
          <p:cNvSpPr txBox="1"/>
          <p:nvPr/>
        </p:nvSpPr>
        <p:spPr>
          <a:xfrm>
            <a:off x="859824" y="12093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 smtClean="0"/>
              <a:t>Tema</a:t>
            </a:r>
            <a:r>
              <a:rPr lang="en-GB" sz="2000" dirty="0" smtClean="0"/>
              <a:t>: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GrEst</a:t>
            </a:r>
            <a:endParaRPr lang="en-GB" sz="48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GB" sz="2000" dirty="0" err="1" smtClean="0"/>
              <a:t>Relatori</a:t>
            </a:r>
            <a:r>
              <a:rPr lang="en-GB" sz="2000" dirty="0" smtClean="0"/>
              <a:t>: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FerdinandoC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ValentinaI</a:t>
            </a:r>
            <a:endParaRPr lang="en-GB" sz="24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1782612"/>
            <a:ext cx="914400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5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Berlin Sans FB Demi" pitchFamily="34" charset="0"/>
                <a:ea typeface="Times New Roman" pitchFamily="18" charset="0"/>
                <a:cs typeface="BalloonBT-Light"/>
              </a:rPr>
              <a:t> Perché è importante il </a:t>
            </a:r>
            <a:r>
              <a:rPr kumimoji="0" lang="it-IT" sz="15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Berlin Sans FB Demi" pitchFamily="34" charset="0"/>
                <a:ea typeface="Times New Roman" pitchFamily="18" charset="0"/>
                <a:cs typeface="BalloonBT-Light"/>
              </a:rPr>
              <a:t>gioco </a:t>
            </a:r>
            <a:r>
              <a:rPr kumimoji="0" lang="it-IT" sz="15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Berlin Sans FB Demi" pitchFamily="34" charset="0"/>
                <a:ea typeface="Times New Roman" pitchFamily="18" charset="0"/>
                <a:cs typeface="BalloonBT-Light"/>
              </a:rPr>
              <a:t>in oratorio: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2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>
                <a:solidFill>
                  <a:srgbClr val="00B050"/>
                </a:solidFill>
              </a:rPr>
              <a:t>Progetto</a:t>
            </a:r>
            <a:r>
              <a:rPr lang="en-GB" sz="1600" dirty="0" smtClean="0">
                <a:solidFill>
                  <a:srgbClr val="00B050"/>
                </a:solidFill>
              </a:rPr>
              <a:t> </a:t>
            </a:r>
            <a:r>
              <a:rPr lang="en-GB" sz="1600" dirty="0" err="1" smtClean="0">
                <a:solidFill>
                  <a:srgbClr val="00B050"/>
                </a:solidFill>
              </a:rPr>
              <a:t>Diocesano</a:t>
            </a:r>
            <a:r>
              <a:rPr lang="en-GB" sz="1600" dirty="0" smtClean="0">
                <a:solidFill>
                  <a:srgbClr val="00B050"/>
                </a:solidFill>
              </a:rPr>
              <a:t> 2012 – </a:t>
            </a:r>
            <a:r>
              <a:rPr lang="en-GB" sz="1600" dirty="0" err="1" smtClean="0">
                <a:solidFill>
                  <a:srgbClr val="00B050"/>
                </a:solidFill>
              </a:rPr>
              <a:t>EStateInOratorio</a:t>
            </a:r>
            <a:r>
              <a:rPr lang="en-GB" sz="1600" dirty="0" smtClean="0">
                <a:solidFill>
                  <a:srgbClr val="00B050"/>
                </a:solidFill>
              </a:rPr>
              <a:t>				          Polverigi </a:t>
            </a:r>
            <a:r>
              <a:rPr lang="en-GB" sz="1600" i="1" dirty="0" smtClean="0">
                <a:solidFill>
                  <a:srgbClr val="00B050"/>
                </a:solidFill>
              </a:rPr>
              <a:t>data</a:t>
            </a:r>
            <a:endParaRPr lang="en-GB" b="1" i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/>
          <a:srcRect r="77786"/>
          <a:stretch>
            <a:fillRect/>
          </a:stretch>
        </p:blipFill>
        <p:spPr bwMode="auto">
          <a:xfrm>
            <a:off x="2272" y="2272"/>
            <a:ext cx="2031244" cy="1562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asellaDiTesto 12"/>
          <p:cNvSpPr txBox="1"/>
          <p:nvPr/>
        </p:nvSpPr>
        <p:spPr>
          <a:xfrm>
            <a:off x="859824" y="12093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 smtClean="0"/>
              <a:t>Tema</a:t>
            </a:r>
            <a:r>
              <a:rPr lang="en-GB" sz="2000" dirty="0" smtClean="0"/>
              <a:t>: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GrEst</a:t>
            </a:r>
            <a:endParaRPr lang="en-GB" sz="48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GB" sz="2000" dirty="0" err="1" smtClean="0"/>
              <a:t>Relatori</a:t>
            </a:r>
            <a:r>
              <a:rPr lang="en-GB" sz="2000" dirty="0" smtClean="0"/>
              <a:t>: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FerdinandoC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ValentinaI</a:t>
            </a:r>
            <a:endParaRPr lang="en-GB" sz="24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0" y="1782612"/>
            <a:ext cx="914400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5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Berlin Sans FB Demi" pitchFamily="34" charset="0"/>
                <a:ea typeface="Times New Roman" pitchFamily="18" charset="0"/>
                <a:cs typeface="BalloonBT-Light"/>
              </a:rPr>
              <a:t> </a:t>
            </a:r>
            <a:r>
              <a:rPr kumimoji="0" lang="it-IT" sz="15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Berlin Sans FB Demi" pitchFamily="34" charset="0"/>
                <a:ea typeface="Times New Roman" pitchFamily="18" charset="0"/>
                <a:cs typeface="BalloonBT-Light"/>
              </a:rPr>
              <a:t>Il</a:t>
            </a:r>
            <a:r>
              <a:rPr kumimoji="0" lang="it-IT" sz="1500" b="1" i="0" u="none" strike="noStrike" cap="none" normalizeH="0" smtClean="0">
                <a:ln>
                  <a:noFill/>
                </a:ln>
                <a:solidFill>
                  <a:srgbClr val="FF0000"/>
                </a:solidFill>
                <a:effectLst/>
                <a:latin typeface="Berlin Sans FB Demi" pitchFamily="34" charset="0"/>
                <a:ea typeface="Times New Roman" pitchFamily="18" charset="0"/>
                <a:cs typeface="BalloonBT-Light"/>
              </a:rPr>
              <a:t> </a:t>
            </a:r>
            <a:r>
              <a:rPr kumimoji="0" lang="it-IT" sz="1500" b="1" i="0" u="none" strike="noStrike" cap="none" normalizeH="0" smtClean="0">
                <a:ln>
                  <a:noFill/>
                </a:ln>
                <a:solidFill>
                  <a:srgbClr val="FF0000"/>
                </a:solidFill>
                <a:effectLst/>
                <a:latin typeface="Berlin Sans FB Demi" pitchFamily="34" charset="0"/>
                <a:ea typeface="Times New Roman" pitchFamily="18" charset="0"/>
                <a:cs typeface="BalloonBT-Light"/>
              </a:rPr>
              <a:t>gioco </a:t>
            </a:r>
            <a:r>
              <a:rPr kumimoji="0" lang="it-IT" sz="15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Berlin Sans FB Demi" pitchFamily="34" charset="0"/>
                <a:ea typeface="Times New Roman" pitchFamily="18" charset="0"/>
                <a:cs typeface="BalloonBT-Light"/>
              </a:rPr>
              <a:t>nelle varie fasce d’età </a:t>
            </a:r>
            <a:r>
              <a:rPr kumimoji="0" lang="it-IT" sz="15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Berlin Sans FB Demi" pitchFamily="34" charset="0"/>
                <a:ea typeface="Times New Roman" pitchFamily="18" charset="0"/>
                <a:cs typeface="BalloonBT-Light"/>
              </a:rPr>
              <a:t>: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>
                <a:solidFill>
                  <a:srgbClr val="00B050"/>
                </a:solidFill>
              </a:rPr>
              <a:t>Progetto</a:t>
            </a:r>
            <a:r>
              <a:rPr lang="en-GB" sz="1600" dirty="0" smtClean="0">
                <a:solidFill>
                  <a:srgbClr val="00B050"/>
                </a:solidFill>
              </a:rPr>
              <a:t> </a:t>
            </a:r>
            <a:r>
              <a:rPr lang="en-GB" sz="1600" dirty="0" err="1" smtClean="0">
                <a:solidFill>
                  <a:srgbClr val="00B050"/>
                </a:solidFill>
              </a:rPr>
              <a:t>Diocesano</a:t>
            </a:r>
            <a:r>
              <a:rPr lang="en-GB" sz="1600" dirty="0" smtClean="0">
                <a:solidFill>
                  <a:srgbClr val="00B050"/>
                </a:solidFill>
              </a:rPr>
              <a:t> 2012 – </a:t>
            </a:r>
            <a:r>
              <a:rPr lang="en-GB" sz="1600" dirty="0" err="1" smtClean="0">
                <a:solidFill>
                  <a:srgbClr val="00B050"/>
                </a:solidFill>
              </a:rPr>
              <a:t>EStateInOratorio</a:t>
            </a:r>
            <a:r>
              <a:rPr lang="en-GB" sz="1600" dirty="0" smtClean="0">
                <a:solidFill>
                  <a:srgbClr val="00B050"/>
                </a:solidFill>
              </a:rPr>
              <a:t>				          Polverigi </a:t>
            </a:r>
            <a:r>
              <a:rPr lang="en-GB" sz="1600" i="1" dirty="0" smtClean="0">
                <a:solidFill>
                  <a:srgbClr val="00B050"/>
                </a:solidFill>
              </a:rPr>
              <a:t>data</a:t>
            </a:r>
            <a:endParaRPr lang="en-GB" b="1" i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/>
          <a:srcRect r="77786"/>
          <a:stretch>
            <a:fillRect/>
          </a:stretch>
        </p:blipFill>
        <p:spPr bwMode="auto">
          <a:xfrm>
            <a:off x="2272" y="2272"/>
            <a:ext cx="2031244" cy="1562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asellaDiTesto 12"/>
          <p:cNvSpPr txBox="1"/>
          <p:nvPr/>
        </p:nvSpPr>
        <p:spPr>
          <a:xfrm>
            <a:off x="859824" y="12093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 smtClean="0"/>
              <a:t>Tema</a:t>
            </a:r>
            <a:r>
              <a:rPr lang="en-GB" sz="2000" dirty="0" smtClean="0"/>
              <a:t>: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GrEst</a:t>
            </a:r>
            <a:endParaRPr lang="en-GB" sz="48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GB" sz="2000" dirty="0" err="1" smtClean="0"/>
              <a:t>Relatori</a:t>
            </a:r>
            <a:r>
              <a:rPr lang="en-GB" sz="2000" dirty="0" smtClean="0"/>
              <a:t>: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FerdinandoC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ValentinaI</a:t>
            </a:r>
            <a:endParaRPr lang="en-GB" sz="24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0" y="1782612"/>
            <a:ext cx="914400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it-IT" sz="1500" b="1" dirty="0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Identikit dell’animatore :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pSp>
        <p:nvGrpSpPr>
          <p:cNvPr id="19" name="Gruppo 18"/>
          <p:cNvGrpSpPr/>
          <p:nvPr/>
        </p:nvGrpSpPr>
        <p:grpSpPr>
          <a:xfrm>
            <a:off x="2794592" y="2003520"/>
            <a:ext cx="5629275" cy="4133850"/>
            <a:chOff x="1771010" y="1757860"/>
            <a:chExt cx="5629275" cy="4133850"/>
          </a:xfrm>
        </p:grpSpPr>
        <p:grpSp>
          <p:nvGrpSpPr>
            <p:cNvPr id="10" name="Gruppo 9"/>
            <p:cNvGrpSpPr/>
            <p:nvPr/>
          </p:nvGrpSpPr>
          <p:grpSpPr>
            <a:xfrm>
              <a:off x="1771010" y="1757860"/>
              <a:ext cx="5629275" cy="4133850"/>
              <a:chOff x="1771010" y="1757860"/>
              <a:chExt cx="5629275" cy="4133850"/>
            </a:xfrm>
          </p:grpSpPr>
          <p:pic>
            <p:nvPicPr>
              <p:cNvPr id="7" name="Immagine 6" descr="carta identità.jpg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1771010" y="1757860"/>
                <a:ext cx="5629275" cy="4133850"/>
              </a:xfrm>
              <a:prstGeom prst="rect">
                <a:avLst/>
              </a:prstGeom>
            </p:spPr>
          </p:pic>
          <p:pic>
            <p:nvPicPr>
              <p:cNvPr id="8" name="Picture 4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87329"/>
              <a:stretch>
                <a:fillRect/>
              </a:stretch>
            </p:blipFill>
            <p:spPr bwMode="auto">
              <a:xfrm>
                <a:off x="5199797" y="2129050"/>
                <a:ext cx="1651380" cy="18569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11" name="CasellaDiTesto 10"/>
            <p:cNvSpPr txBox="1"/>
            <p:nvPr/>
          </p:nvSpPr>
          <p:spPr>
            <a:xfrm>
              <a:off x="2483893" y="2033516"/>
              <a:ext cx="177420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Pier Giorgio</a:t>
              </a:r>
              <a:endParaRPr lang="en-US" sz="1400" dirty="0"/>
            </a:p>
          </p:txBody>
        </p:sp>
        <p:sp>
          <p:nvSpPr>
            <p:cNvPr id="14" name="CasellaDiTesto 13"/>
            <p:cNvSpPr txBox="1"/>
            <p:nvPr/>
          </p:nvSpPr>
          <p:spPr>
            <a:xfrm>
              <a:off x="2363337" y="2213212"/>
              <a:ext cx="177420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err="1" smtClean="0"/>
                <a:t>Frassati</a:t>
              </a:r>
              <a:endParaRPr lang="en-US" sz="1400" dirty="0"/>
            </a:p>
          </p:txBody>
        </p:sp>
        <p:sp>
          <p:nvSpPr>
            <p:cNvPr id="15" name="CasellaDiTesto 14"/>
            <p:cNvSpPr txBox="1"/>
            <p:nvPr/>
          </p:nvSpPr>
          <p:spPr>
            <a:xfrm>
              <a:off x="2338316" y="2420202"/>
              <a:ext cx="177420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06/04/1901 </a:t>
              </a:r>
              <a:endParaRPr lang="en-US" sz="1400" dirty="0"/>
            </a:p>
          </p:txBody>
        </p:sp>
        <p:sp>
          <p:nvSpPr>
            <p:cNvPr id="16" name="CasellaDiTesto 15"/>
            <p:cNvSpPr txBox="1"/>
            <p:nvPr/>
          </p:nvSpPr>
          <p:spPr>
            <a:xfrm>
              <a:off x="2053980" y="2831914"/>
              <a:ext cx="177420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Torino</a:t>
              </a:r>
              <a:endParaRPr lang="en-US" sz="1400" dirty="0"/>
            </a:p>
          </p:txBody>
        </p:sp>
        <p:sp>
          <p:nvSpPr>
            <p:cNvPr id="17" name="CasellaDiTesto 16"/>
            <p:cNvSpPr txBox="1"/>
            <p:nvPr/>
          </p:nvSpPr>
          <p:spPr>
            <a:xfrm>
              <a:off x="2547575" y="3871419"/>
              <a:ext cx="177420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err="1" smtClean="0"/>
                <a:t>Studente</a:t>
              </a:r>
              <a:endParaRPr lang="en-US" sz="1400" dirty="0"/>
            </a:p>
          </p:txBody>
        </p:sp>
        <p:sp>
          <p:nvSpPr>
            <p:cNvPr id="18" name="CasellaDiTesto 17"/>
            <p:cNvSpPr txBox="1"/>
            <p:nvPr/>
          </p:nvSpPr>
          <p:spPr>
            <a:xfrm>
              <a:off x="2602165" y="3066201"/>
              <a:ext cx="177420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err="1" smtClean="0"/>
                <a:t>Italiana</a:t>
              </a:r>
              <a:endParaRPr lang="en-US" sz="1400" dirty="0"/>
            </a:p>
          </p:txBody>
        </p:sp>
      </p:grpSp>
      <p:sp>
        <p:nvSpPr>
          <p:cNvPr id="20" name="CasellaDiTesto 19"/>
          <p:cNvSpPr txBox="1"/>
          <p:nvPr/>
        </p:nvSpPr>
        <p:spPr>
          <a:xfrm>
            <a:off x="3016154" y="5581934"/>
            <a:ext cx="21836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ANIMATORE!!!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3" name="Ovale 32"/>
          <p:cNvSpPr/>
          <p:nvPr/>
        </p:nvSpPr>
        <p:spPr>
          <a:xfrm>
            <a:off x="2934269" y="5322627"/>
            <a:ext cx="2265528" cy="8871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3" presetClass="entr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6" presetClass="emph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28" dur="1000" fill="hold"/>
                                        <p:tgtEl>
                                          <p:spTgt spid="2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9" presetID="6" presetClass="emph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30" dur="1000" fill="hold"/>
                                        <p:tgtEl>
                                          <p:spTgt spid="3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6" grpId="0"/>
      <p:bldP spid="20" grpId="0"/>
      <p:bldP spid="20" grpId="2"/>
      <p:bldP spid="33" grpId="0" animBg="1"/>
      <p:bldP spid="33" grpId="1" animBg="1"/>
      <p:bldP spid="33" grpId="2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>
                <a:solidFill>
                  <a:srgbClr val="00B050"/>
                </a:solidFill>
              </a:rPr>
              <a:t>Progetto</a:t>
            </a:r>
            <a:r>
              <a:rPr lang="en-GB" sz="1600" dirty="0" smtClean="0">
                <a:solidFill>
                  <a:srgbClr val="00B050"/>
                </a:solidFill>
              </a:rPr>
              <a:t> </a:t>
            </a:r>
            <a:r>
              <a:rPr lang="en-GB" sz="1600" dirty="0" err="1" smtClean="0">
                <a:solidFill>
                  <a:srgbClr val="00B050"/>
                </a:solidFill>
              </a:rPr>
              <a:t>Diocesano</a:t>
            </a:r>
            <a:r>
              <a:rPr lang="en-GB" sz="1600" dirty="0" smtClean="0">
                <a:solidFill>
                  <a:srgbClr val="00B050"/>
                </a:solidFill>
              </a:rPr>
              <a:t> 2012 – </a:t>
            </a:r>
            <a:r>
              <a:rPr lang="en-GB" sz="1600" dirty="0" err="1" smtClean="0">
                <a:solidFill>
                  <a:srgbClr val="00B050"/>
                </a:solidFill>
              </a:rPr>
              <a:t>EStateInOratorio</a:t>
            </a:r>
            <a:r>
              <a:rPr lang="en-GB" sz="1600" dirty="0" smtClean="0">
                <a:solidFill>
                  <a:srgbClr val="00B050"/>
                </a:solidFill>
              </a:rPr>
              <a:t>				          Polverigi </a:t>
            </a:r>
            <a:r>
              <a:rPr lang="en-GB" sz="1600" i="1" dirty="0" smtClean="0">
                <a:solidFill>
                  <a:srgbClr val="00B050"/>
                </a:solidFill>
              </a:rPr>
              <a:t>data</a:t>
            </a:r>
            <a:endParaRPr lang="en-GB" b="1" i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/>
          <a:srcRect r="77786"/>
          <a:stretch>
            <a:fillRect/>
          </a:stretch>
        </p:blipFill>
        <p:spPr bwMode="auto">
          <a:xfrm>
            <a:off x="2272" y="2272"/>
            <a:ext cx="2031244" cy="1562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asellaDiTesto 12"/>
          <p:cNvSpPr txBox="1"/>
          <p:nvPr/>
        </p:nvSpPr>
        <p:spPr>
          <a:xfrm>
            <a:off x="859824" y="12093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 smtClean="0"/>
              <a:t>Tema</a:t>
            </a:r>
            <a:r>
              <a:rPr lang="en-GB" sz="2000" dirty="0" smtClean="0"/>
              <a:t>: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GrEst</a:t>
            </a:r>
            <a:endParaRPr lang="en-GB" sz="48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GB" sz="2000" dirty="0" err="1" smtClean="0"/>
              <a:t>Relatori</a:t>
            </a:r>
            <a:r>
              <a:rPr lang="en-GB" sz="2000" dirty="0" smtClean="0"/>
              <a:t>: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FerdinandoC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ValentinaI</a:t>
            </a:r>
            <a:endParaRPr lang="en-GB" sz="24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0" y="1782612"/>
            <a:ext cx="914400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it-IT" sz="1500" b="1" dirty="0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Come sceglie un </a:t>
            </a:r>
            <a:r>
              <a:rPr lang="it-IT" sz="1500" b="1" dirty="0" err="1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GrEst</a:t>
            </a:r>
            <a:r>
              <a:rPr lang="it-IT" sz="1500" b="1" dirty="0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 :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>
                <a:solidFill>
                  <a:srgbClr val="00B050"/>
                </a:solidFill>
              </a:rPr>
              <a:t>Progetto</a:t>
            </a:r>
            <a:r>
              <a:rPr lang="en-GB" sz="1600" dirty="0" smtClean="0">
                <a:solidFill>
                  <a:srgbClr val="00B050"/>
                </a:solidFill>
              </a:rPr>
              <a:t> </a:t>
            </a:r>
            <a:r>
              <a:rPr lang="en-GB" sz="1600" dirty="0" err="1" smtClean="0">
                <a:solidFill>
                  <a:srgbClr val="00B050"/>
                </a:solidFill>
              </a:rPr>
              <a:t>Diocesano</a:t>
            </a:r>
            <a:r>
              <a:rPr lang="en-GB" sz="1600" dirty="0" smtClean="0">
                <a:solidFill>
                  <a:srgbClr val="00B050"/>
                </a:solidFill>
              </a:rPr>
              <a:t> 2012 – </a:t>
            </a:r>
            <a:r>
              <a:rPr lang="en-GB" sz="1600" dirty="0" err="1" smtClean="0">
                <a:solidFill>
                  <a:srgbClr val="00B050"/>
                </a:solidFill>
              </a:rPr>
              <a:t>EStateInOratorio</a:t>
            </a:r>
            <a:r>
              <a:rPr lang="en-GB" sz="1600" dirty="0" smtClean="0">
                <a:solidFill>
                  <a:srgbClr val="00B050"/>
                </a:solidFill>
              </a:rPr>
              <a:t>				          Polverigi </a:t>
            </a:r>
            <a:r>
              <a:rPr lang="en-GB" sz="1600" i="1" dirty="0" smtClean="0">
                <a:solidFill>
                  <a:srgbClr val="00B050"/>
                </a:solidFill>
              </a:rPr>
              <a:t>data</a:t>
            </a:r>
            <a:endParaRPr lang="en-GB" b="1" i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/>
          <a:srcRect r="77786"/>
          <a:stretch>
            <a:fillRect/>
          </a:stretch>
        </p:blipFill>
        <p:spPr bwMode="auto">
          <a:xfrm>
            <a:off x="2272" y="2272"/>
            <a:ext cx="2031244" cy="1562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asellaDiTesto 12"/>
          <p:cNvSpPr txBox="1"/>
          <p:nvPr/>
        </p:nvSpPr>
        <p:spPr>
          <a:xfrm>
            <a:off x="859824" y="12093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 smtClean="0"/>
              <a:t>Tema</a:t>
            </a:r>
            <a:r>
              <a:rPr lang="en-GB" sz="2000" dirty="0" smtClean="0"/>
              <a:t>: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GrEst</a:t>
            </a:r>
            <a:endParaRPr lang="en-GB" sz="48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GB" sz="2000" dirty="0" err="1" smtClean="0"/>
              <a:t>Relatori</a:t>
            </a:r>
            <a:r>
              <a:rPr lang="en-GB" sz="2000" dirty="0" smtClean="0"/>
              <a:t>: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FerdinandoC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ValentinaI</a:t>
            </a:r>
            <a:endParaRPr lang="en-GB" sz="24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0" y="1782612"/>
            <a:ext cx="914400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it-IT" sz="1500" b="1" dirty="0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Come sceglie un </a:t>
            </a:r>
            <a:r>
              <a:rPr lang="it-IT" sz="1500" b="1" dirty="0" err="1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GrEst</a:t>
            </a:r>
            <a:r>
              <a:rPr lang="it-IT" sz="1500" b="1" dirty="0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 :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>
                <a:solidFill>
                  <a:srgbClr val="00B050"/>
                </a:solidFill>
              </a:rPr>
              <a:t>Progetto</a:t>
            </a:r>
            <a:r>
              <a:rPr lang="en-GB" sz="1600" dirty="0" smtClean="0">
                <a:solidFill>
                  <a:srgbClr val="00B050"/>
                </a:solidFill>
              </a:rPr>
              <a:t> </a:t>
            </a:r>
            <a:r>
              <a:rPr lang="en-GB" sz="1600" dirty="0" err="1" smtClean="0">
                <a:solidFill>
                  <a:srgbClr val="00B050"/>
                </a:solidFill>
              </a:rPr>
              <a:t>Diocesano</a:t>
            </a:r>
            <a:r>
              <a:rPr lang="en-GB" sz="1600" dirty="0" smtClean="0">
                <a:solidFill>
                  <a:srgbClr val="00B050"/>
                </a:solidFill>
              </a:rPr>
              <a:t> 2012 – </a:t>
            </a:r>
            <a:r>
              <a:rPr lang="en-GB" sz="1600" dirty="0" err="1" smtClean="0">
                <a:solidFill>
                  <a:srgbClr val="00B050"/>
                </a:solidFill>
              </a:rPr>
              <a:t>EStateInOratorio</a:t>
            </a:r>
            <a:r>
              <a:rPr lang="en-GB" sz="1600" dirty="0" smtClean="0">
                <a:solidFill>
                  <a:srgbClr val="00B050"/>
                </a:solidFill>
              </a:rPr>
              <a:t>				          Polverigi </a:t>
            </a:r>
            <a:r>
              <a:rPr lang="en-GB" sz="1600" i="1" dirty="0" smtClean="0">
                <a:solidFill>
                  <a:srgbClr val="00B050"/>
                </a:solidFill>
              </a:rPr>
              <a:t>data</a:t>
            </a:r>
            <a:endParaRPr lang="en-GB" b="1" i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/>
          <a:srcRect r="77786"/>
          <a:stretch>
            <a:fillRect/>
          </a:stretch>
        </p:blipFill>
        <p:spPr bwMode="auto">
          <a:xfrm>
            <a:off x="2272" y="2272"/>
            <a:ext cx="2031244" cy="1562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asellaDiTesto 12"/>
          <p:cNvSpPr txBox="1"/>
          <p:nvPr/>
        </p:nvSpPr>
        <p:spPr>
          <a:xfrm>
            <a:off x="859824" y="12093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 smtClean="0"/>
              <a:t>Tema</a:t>
            </a:r>
            <a:r>
              <a:rPr lang="en-GB" sz="2000" dirty="0" smtClean="0"/>
              <a:t>: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GrEst</a:t>
            </a:r>
            <a:endParaRPr lang="en-GB" sz="48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GB" sz="2000" dirty="0" err="1" smtClean="0"/>
              <a:t>Relatori</a:t>
            </a:r>
            <a:r>
              <a:rPr lang="en-GB" sz="2000" dirty="0" smtClean="0"/>
              <a:t>: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FerdinandoC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ValentinaI</a:t>
            </a:r>
            <a:endParaRPr lang="en-GB" sz="24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0" y="1782612"/>
            <a:ext cx="914400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it-IT" sz="1500" b="1" dirty="0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Come sceglie un </a:t>
            </a:r>
            <a:r>
              <a:rPr lang="it-IT" sz="1500" b="1" dirty="0" err="1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GrEst</a:t>
            </a:r>
            <a:r>
              <a:rPr lang="it-IT" sz="1500" b="1" dirty="0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 :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>
                <a:solidFill>
                  <a:srgbClr val="00B050"/>
                </a:solidFill>
              </a:rPr>
              <a:t>Progetto</a:t>
            </a:r>
            <a:r>
              <a:rPr lang="en-GB" sz="1600" dirty="0" smtClean="0">
                <a:solidFill>
                  <a:srgbClr val="00B050"/>
                </a:solidFill>
              </a:rPr>
              <a:t> </a:t>
            </a:r>
            <a:r>
              <a:rPr lang="en-GB" sz="1600" dirty="0" err="1" smtClean="0">
                <a:solidFill>
                  <a:srgbClr val="00B050"/>
                </a:solidFill>
              </a:rPr>
              <a:t>Diocesano</a:t>
            </a:r>
            <a:r>
              <a:rPr lang="en-GB" sz="1600" dirty="0" smtClean="0">
                <a:solidFill>
                  <a:srgbClr val="00B050"/>
                </a:solidFill>
              </a:rPr>
              <a:t> 2012 – </a:t>
            </a:r>
            <a:r>
              <a:rPr lang="en-GB" sz="1600" dirty="0" err="1" smtClean="0">
                <a:solidFill>
                  <a:srgbClr val="00B050"/>
                </a:solidFill>
              </a:rPr>
              <a:t>EStateInOratorio</a:t>
            </a:r>
            <a:r>
              <a:rPr lang="en-GB" sz="1600" dirty="0" smtClean="0">
                <a:solidFill>
                  <a:srgbClr val="00B050"/>
                </a:solidFill>
              </a:rPr>
              <a:t>				          Polverigi </a:t>
            </a:r>
            <a:r>
              <a:rPr lang="en-GB" sz="1600" i="1" dirty="0" smtClean="0">
                <a:solidFill>
                  <a:srgbClr val="00B050"/>
                </a:solidFill>
              </a:rPr>
              <a:t>data</a:t>
            </a:r>
            <a:endParaRPr lang="en-GB" b="1" i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/>
          <a:srcRect r="77786"/>
          <a:stretch>
            <a:fillRect/>
          </a:stretch>
        </p:blipFill>
        <p:spPr bwMode="auto">
          <a:xfrm>
            <a:off x="2272" y="2272"/>
            <a:ext cx="2031244" cy="1562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asellaDiTesto 12"/>
          <p:cNvSpPr txBox="1"/>
          <p:nvPr/>
        </p:nvSpPr>
        <p:spPr>
          <a:xfrm>
            <a:off x="859824" y="12093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 smtClean="0"/>
              <a:t>Tema</a:t>
            </a:r>
            <a:r>
              <a:rPr lang="en-GB" sz="2000" dirty="0" smtClean="0"/>
              <a:t>: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GrEst</a:t>
            </a:r>
            <a:endParaRPr lang="en-GB" sz="48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GB" sz="2000" dirty="0" err="1" smtClean="0"/>
              <a:t>Relatori</a:t>
            </a:r>
            <a:r>
              <a:rPr lang="en-GB" sz="2000" dirty="0" smtClean="0"/>
              <a:t>: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FerdinandoC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ValentinaI</a:t>
            </a:r>
            <a:endParaRPr lang="en-GB" sz="24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0" y="1782612"/>
            <a:ext cx="914400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it-IT" sz="1500" b="1" dirty="0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Come sceglie un </a:t>
            </a:r>
            <a:r>
              <a:rPr lang="it-IT" sz="1500" b="1" dirty="0" err="1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GrEst</a:t>
            </a:r>
            <a:r>
              <a:rPr lang="it-IT" sz="1500" b="1" dirty="0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 :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>
                <a:solidFill>
                  <a:srgbClr val="00B050"/>
                </a:solidFill>
              </a:rPr>
              <a:t>Progetto</a:t>
            </a:r>
            <a:r>
              <a:rPr lang="en-GB" sz="1600" dirty="0" smtClean="0">
                <a:solidFill>
                  <a:srgbClr val="00B050"/>
                </a:solidFill>
              </a:rPr>
              <a:t> </a:t>
            </a:r>
            <a:r>
              <a:rPr lang="en-GB" sz="1600" dirty="0" err="1" smtClean="0">
                <a:solidFill>
                  <a:srgbClr val="00B050"/>
                </a:solidFill>
              </a:rPr>
              <a:t>Diocesano</a:t>
            </a:r>
            <a:r>
              <a:rPr lang="en-GB" sz="1600" dirty="0" smtClean="0">
                <a:solidFill>
                  <a:srgbClr val="00B050"/>
                </a:solidFill>
              </a:rPr>
              <a:t> 2012 – </a:t>
            </a:r>
            <a:r>
              <a:rPr lang="en-GB" sz="1600" dirty="0" err="1" smtClean="0">
                <a:solidFill>
                  <a:srgbClr val="00B050"/>
                </a:solidFill>
              </a:rPr>
              <a:t>EStateInOratorio</a:t>
            </a:r>
            <a:r>
              <a:rPr lang="en-GB" sz="1600" dirty="0" smtClean="0">
                <a:solidFill>
                  <a:srgbClr val="00B050"/>
                </a:solidFill>
              </a:rPr>
              <a:t>				          Polverigi </a:t>
            </a:r>
            <a:r>
              <a:rPr lang="en-GB" sz="1600" i="1" dirty="0" smtClean="0">
                <a:solidFill>
                  <a:srgbClr val="00B050"/>
                </a:solidFill>
              </a:rPr>
              <a:t>data</a:t>
            </a:r>
            <a:endParaRPr lang="en-GB" b="1" i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/>
          <a:srcRect r="77786"/>
          <a:stretch>
            <a:fillRect/>
          </a:stretch>
        </p:blipFill>
        <p:spPr bwMode="auto">
          <a:xfrm>
            <a:off x="2272" y="2272"/>
            <a:ext cx="2031244" cy="1562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CasellaDiTesto 12"/>
          <p:cNvSpPr txBox="1"/>
          <p:nvPr/>
        </p:nvSpPr>
        <p:spPr>
          <a:xfrm>
            <a:off x="859824" y="12093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 smtClean="0"/>
              <a:t>Tema</a:t>
            </a:r>
            <a:r>
              <a:rPr lang="en-GB" sz="2000" dirty="0" smtClean="0"/>
              <a:t>: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GrEst</a:t>
            </a:r>
            <a:endParaRPr lang="en-GB" sz="48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GB" sz="2000" dirty="0" err="1" smtClean="0"/>
              <a:t>Relatori</a:t>
            </a:r>
            <a:r>
              <a:rPr lang="en-GB" sz="2000" dirty="0" smtClean="0"/>
              <a:t>: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FerdinandoC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ValentinaI</a:t>
            </a:r>
            <a:endParaRPr lang="en-GB" sz="24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0" y="1782612"/>
            <a:ext cx="914400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it-IT" sz="1500" b="1" dirty="0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Come sceglie un </a:t>
            </a:r>
            <a:r>
              <a:rPr lang="it-IT" sz="1500" b="1" dirty="0" err="1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GrEst</a:t>
            </a:r>
            <a:r>
              <a:rPr lang="it-IT" sz="1500" b="1" dirty="0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 :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6" grpId="0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645</TotalTime>
  <Words>210</Words>
  <Application>Microsoft Office PowerPoint</Application>
  <PresentationFormat>Presentazione su schermo (4:3)</PresentationFormat>
  <Paragraphs>52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Tema di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Ferdinando</dc:creator>
  <cp:lastModifiedBy> </cp:lastModifiedBy>
  <cp:revision>78</cp:revision>
  <dcterms:created xsi:type="dcterms:W3CDTF">2012-05-06T13:05:53Z</dcterms:created>
  <dcterms:modified xsi:type="dcterms:W3CDTF">2012-07-23T16:36:18Z</dcterms:modified>
</cp:coreProperties>
</file>