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0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0" y="2008136"/>
            <a:ext cx="9144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Progetto Diocesano Finanziato 2012</a:t>
            </a:r>
          </a:p>
          <a:p>
            <a:pPr algn="ctr"/>
            <a:endParaRPr lang="it-IT" sz="1400" dirty="0" smtClean="0"/>
          </a:p>
          <a:p>
            <a:pPr algn="ctr"/>
            <a:r>
              <a:rPr lang="it-IT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State in Oratorio!!!</a:t>
            </a:r>
            <a:endParaRPr lang="it-IT" sz="48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0" y="3619531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Coordinatore</a:t>
            </a:r>
            <a:endParaRPr lang="en-GB" dirty="0" smtClean="0"/>
          </a:p>
          <a:p>
            <a:pPr algn="ctr"/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Oratorio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Beato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Pier Giorgio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Frassati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Polverigi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0" y="521379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all'Aperto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95528" y="4377098"/>
            <a:ext cx="2552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err="1" smtClean="0"/>
              <a:t>Polverigi</a:t>
            </a:r>
            <a:r>
              <a:rPr lang="en-GB" dirty="0" smtClean="0"/>
              <a:t> 22 </a:t>
            </a:r>
            <a:r>
              <a:rPr lang="en-GB" dirty="0" err="1" smtClean="0"/>
              <a:t>ottobre</a:t>
            </a:r>
            <a:r>
              <a:rPr lang="en-GB" dirty="0" smtClean="0"/>
              <a:t> 2012</a:t>
            </a:r>
            <a:endParaRPr lang="en-GB" sz="24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8048E-6 L -0.32674 0.6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30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08233E-6 L 0.30729 0.3101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15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4 0.00995 L 0.0941 -0.7444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3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6" grpId="1"/>
      <p:bldP spid="6" grpId="2"/>
      <p:bldP spid="6" grpId="3"/>
      <p:bldP spid="7" grpId="0"/>
      <p:bldP spid="9" grpId="0"/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all'Aperto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fare in sicurezza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all'Aperto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Perché è importante il gioco in oratorio: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all'Aperto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Il</a:t>
            </a:r>
            <a:r>
              <a:rPr kumimoji="0" lang="it-IT" sz="1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gioco nelle varie fasce d’età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all'Aperto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Identikit dell’animatore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9" name="Gruppo 18"/>
          <p:cNvGrpSpPr/>
          <p:nvPr/>
        </p:nvGrpSpPr>
        <p:grpSpPr>
          <a:xfrm>
            <a:off x="2794592" y="2003520"/>
            <a:ext cx="5629275" cy="4133850"/>
            <a:chOff x="1771010" y="1757860"/>
            <a:chExt cx="5629275" cy="4133850"/>
          </a:xfrm>
        </p:grpSpPr>
        <p:grpSp>
          <p:nvGrpSpPr>
            <p:cNvPr id="10" name="Gruppo 9"/>
            <p:cNvGrpSpPr/>
            <p:nvPr/>
          </p:nvGrpSpPr>
          <p:grpSpPr>
            <a:xfrm>
              <a:off x="1771010" y="1757860"/>
              <a:ext cx="5629275" cy="4133850"/>
              <a:chOff x="1771010" y="1757860"/>
              <a:chExt cx="5629275" cy="4133850"/>
            </a:xfrm>
          </p:grpSpPr>
          <p:pic>
            <p:nvPicPr>
              <p:cNvPr id="7" name="Immagine 6" descr="carta identità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771010" y="1757860"/>
                <a:ext cx="5629275" cy="4133850"/>
              </a:xfrm>
              <a:prstGeom prst="rect">
                <a:avLst/>
              </a:prstGeom>
            </p:spPr>
          </p:pic>
          <p:pic>
            <p:nvPicPr>
              <p:cNvPr id="8" name="Picture 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87329"/>
              <a:stretch>
                <a:fillRect/>
              </a:stretch>
            </p:blipFill>
            <p:spPr bwMode="auto">
              <a:xfrm>
                <a:off x="5199797" y="2129050"/>
                <a:ext cx="1651380" cy="1856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1" name="CasellaDiTesto 10"/>
            <p:cNvSpPr txBox="1"/>
            <p:nvPr/>
          </p:nvSpPr>
          <p:spPr>
            <a:xfrm>
              <a:off x="2483893" y="2033516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Pier Giorgio</a:t>
              </a:r>
              <a:endParaRPr lang="en-US" sz="1400" dirty="0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2363337" y="221321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Frassati</a:t>
              </a:r>
              <a:endParaRPr lang="en-US" sz="1400" dirty="0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2338316" y="242020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06/04/1901 </a:t>
              </a:r>
              <a:endParaRPr lang="en-US" sz="1400" dirty="0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2053980" y="2831914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Torino</a:t>
              </a:r>
              <a:endParaRPr lang="en-US" sz="1400" dirty="0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2547575" y="3871419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Studente</a:t>
              </a:r>
              <a:endParaRPr lang="en-US" sz="1400" dirty="0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2602165" y="3066201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Italiana</a:t>
              </a:r>
              <a:endParaRPr lang="en-US" sz="1400" dirty="0"/>
            </a:p>
          </p:txBody>
        </p:sp>
      </p:grpSp>
      <p:sp>
        <p:nvSpPr>
          <p:cNvPr id="20" name="CasellaDiTesto 19"/>
          <p:cNvSpPr txBox="1"/>
          <p:nvPr/>
        </p:nvSpPr>
        <p:spPr>
          <a:xfrm>
            <a:off x="3016154" y="5581934"/>
            <a:ext cx="2183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ANIMATORE!!!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Ovale 32"/>
          <p:cNvSpPr/>
          <p:nvPr/>
        </p:nvSpPr>
        <p:spPr>
          <a:xfrm>
            <a:off x="2934269" y="5322627"/>
            <a:ext cx="2265528" cy="887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6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20" grpId="0"/>
      <p:bldP spid="20" grpId="2"/>
      <p:bldP spid="33" grpId="0" animBg="1"/>
      <p:bldP spid="33" grpId="1" animBg="1"/>
      <p:bldP spid="33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all'Aperto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fare in sicurezza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all'Aperto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fare in sicurezza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all'Aperto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fare in sicurezza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all'Aperto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fare in sicurezza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all'Aperto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fare in sicurezza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232</Words>
  <Application>Microsoft Office PowerPoint</Application>
  <PresentationFormat>Presentazione su schermo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Ferdinando</dc:creator>
  <cp:lastModifiedBy>Ferdinando</cp:lastModifiedBy>
  <cp:revision>79</cp:revision>
  <dcterms:created xsi:type="dcterms:W3CDTF">2012-05-06T13:05:53Z</dcterms:created>
  <dcterms:modified xsi:type="dcterms:W3CDTF">2012-07-23T17:22:33Z</dcterms:modified>
</cp:coreProperties>
</file>