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</p:sldIdLst>
  <p:sldSz cx="9144000" cy="6858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 snapToGrid="0">
      <p:cViewPr varScale="1">
        <p:scale>
          <a:sx n="70" d="100"/>
          <a:sy n="70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02BCC-5F60-4875-A3E9-D57DC880F512}" type="datetimeFigureOut">
              <a:rPr lang="en-GB" smtClean="0"/>
              <a:pPr/>
              <a:t>23/07/2012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885A2-DB56-4C9C-9472-C54A34A50533}" type="slidenum">
              <a:rPr lang="en-GB" smtClean="0"/>
              <a:pPr/>
              <a:t>‹N›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0" y="2008136"/>
            <a:ext cx="9144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dirty="0" smtClean="0"/>
              <a:t>Progetto Diocesano Finanziato 2012</a:t>
            </a:r>
          </a:p>
          <a:p>
            <a:pPr algn="ctr"/>
            <a:endParaRPr lang="it-IT" sz="1400" dirty="0" smtClean="0"/>
          </a:p>
          <a:p>
            <a:pPr algn="ctr"/>
            <a:r>
              <a:rPr lang="it-IT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State in Oratorio!!!</a:t>
            </a:r>
            <a:endParaRPr lang="it-IT" sz="48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0" y="3619531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Coordinatore</a:t>
            </a:r>
            <a:endParaRPr lang="en-GB" dirty="0" smtClean="0"/>
          </a:p>
          <a:p>
            <a:pPr algn="ctr"/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Oratorio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Beato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Pier Giorgio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Frassati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Polverigi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0" y="521379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295528" y="4377098"/>
            <a:ext cx="25529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err="1" smtClean="0"/>
              <a:t>Polverigi</a:t>
            </a:r>
            <a:r>
              <a:rPr lang="en-GB" dirty="0" smtClean="0"/>
              <a:t> 22 </a:t>
            </a:r>
            <a:r>
              <a:rPr lang="en-GB" dirty="0" err="1" smtClean="0"/>
              <a:t>ottobre</a:t>
            </a:r>
            <a:r>
              <a:rPr lang="en-GB" dirty="0" smtClean="0"/>
              <a:t> 2012</a:t>
            </a:r>
            <a:endParaRPr lang="en-GB" sz="2400" b="1" dirty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3.08048E-6 L -0.32674 0.6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3" y="30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" presetID="4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to="0.5" calcmode="lin" valueType="num">
                                      <p:cBhvr override="childStyle"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08233E-6 L 0.30729 0.3101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4" y="15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24 0.00995 L 0.0941 -0.74445 " pathEditMode="relative" rAng="0" ptsTypes="AA"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-3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5" grpId="2"/>
      <p:bldP spid="6" grpId="1"/>
      <p:bldP spid="6" grpId="2"/>
      <p:bldP spid="6" grpId="3"/>
      <p:bldP spid="7" grpId="0"/>
      <p:bldP spid="9" grpId="0"/>
      <p:bldP spid="11" grpId="0"/>
      <p:bldP spid="1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dirigere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Perché è importante il gioco in oratorio: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Il</a:t>
            </a:r>
            <a:r>
              <a:rPr kumimoji="0" lang="it-IT" sz="15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 gioco nelle varie fasce d’età </a:t>
            </a:r>
            <a:r>
              <a:rPr kumimoji="0" lang="it-IT" sz="15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erlin Sans FB Demi" pitchFamily="34" charset="0"/>
                <a:ea typeface="Times New Roman" pitchFamily="18" charset="0"/>
                <a:cs typeface="BalloonBT-Light"/>
              </a:rPr>
              <a:t>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Identikit dell’animatore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9" name="Gruppo 18"/>
          <p:cNvGrpSpPr/>
          <p:nvPr/>
        </p:nvGrpSpPr>
        <p:grpSpPr>
          <a:xfrm>
            <a:off x="2794592" y="2003520"/>
            <a:ext cx="5629275" cy="4133850"/>
            <a:chOff x="1771010" y="1757860"/>
            <a:chExt cx="5629275" cy="4133850"/>
          </a:xfrm>
        </p:grpSpPr>
        <p:grpSp>
          <p:nvGrpSpPr>
            <p:cNvPr id="10" name="Gruppo 9"/>
            <p:cNvGrpSpPr/>
            <p:nvPr/>
          </p:nvGrpSpPr>
          <p:grpSpPr>
            <a:xfrm>
              <a:off x="1771010" y="1757860"/>
              <a:ext cx="5629275" cy="4133850"/>
              <a:chOff x="1771010" y="1757860"/>
              <a:chExt cx="5629275" cy="4133850"/>
            </a:xfrm>
          </p:grpSpPr>
          <p:pic>
            <p:nvPicPr>
              <p:cNvPr id="7" name="Immagine 6" descr="carta identità.jp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1771010" y="1757860"/>
                <a:ext cx="5629275" cy="4133850"/>
              </a:xfrm>
              <a:prstGeom prst="rect">
                <a:avLst/>
              </a:prstGeom>
            </p:spPr>
          </p:pic>
          <p:pic>
            <p:nvPicPr>
              <p:cNvPr id="8" name="Picture 4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87329"/>
              <a:stretch>
                <a:fillRect/>
              </a:stretch>
            </p:blipFill>
            <p:spPr bwMode="auto">
              <a:xfrm>
                <a:off x="5199797" y="2129050"/>
                <a:ext cx="1651380" cy="18569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1" name="CasellaDiTesto 10"/>
            <p:cNvSpPr txBox="1"/>
            <p:nvPr/>
          </p:nvSpPr>
          <p:spPr>
            <a:xfrm>
              <a:off x="2483893" y="2033516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Pier Giorgio</a:t>
              </a:r>
              <a:endParaRPr lang="en-US" sz="1400" dirty="0"/>
            </a:p>
          </p:txBody>
        </p:sp>
        <p:sp>
          <p:nvSpPr>
            <p:cNvPr id="14" name="CasellaDiTesto 13"/>
            <p:cNvSpPr txBox="1"/>
            <p:nvPr/>
          </p:nvSpPr>
          <p:spPr>
            <a:xfrm>
              <a:off x="2363337" y="221321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Frassati</a:t>
              </a:r>
              <a:endParaRPr lang="en-US" sz="1400" dirty="0"/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2338316" y="2420202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06/04/1901 </a:t>
              </a:r>
              <a:endParaRPr lang="en-US" sz="1400" dirty="0"/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2053980" y="2831914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Torino</a:t>
              </a:r>
              <a:endParaRPr lang="en-US" sz="1400" dirty="0"/>
            </a:p>
          </p:txBody>
        </p:sp>
        <p:sp>
          <p:nvSpPr>
            <p:cNvPr id="17" name="CasellaDiTesto 16"/>
            <p:cNvSpPr txBox="1"/>
            <p:nvPr/>
          </p:nvSpPr>
          <p:spPr>
            <a:xfrm>
              <a:off x="2547575" y="3871419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Studente</a:t>
              </a:r>
              <a:endParaRPr lang="en-US" sz="1400" dirty="0"/>
            </a:p>
          </p:txBody>
        </p:sp>
        <p:sp>
          <p:nvSpPr>
            <p:cNvPr id="18" name="CasellaDiTesto 17"/>
            <p:cNvSpPr txBox="1"/>
            <p:nvPr/>
          </p:nvSpPr>
          <p:spPr>
            <a:xfrm>
              <a:off x="2602165" y="3066201"/>
              <a:ext cx="177420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err="1" smtClean="0"/>
                <a:t>Italiana</a:t>
              </a:r>
              <a:endParaRPr lang="en-US" sz="1400" dirty="0"/>
            </a:p>
          </p:txBody>
        </p:sp>
      </p:grpSp>
      <p:sp>
        <p:nvSpPr>
          <p:cNvPr id="20" name="CasellaDiTesto 19"/>
          <p:cNvSpPr txBox="1"/>
          <p:nvPr/>
        </p:nvSpPr>
        <p:spPr>
          <a:xfrm>
            <a:off x="3016154" y="5581934"/>
            <a:ext cx="21836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ANIMATORE!!!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3" name="Ovale 32"/>
          <p:cNvSpPr/>
          <p:nvPr/>
        </p:nvSpPr>
        <p:spPr>
          <a:xfrm>
            <a:off x="2934269" y="5322627"/>
            <a:ext cx="2265528" cy="887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asellaDiTesto 20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6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6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30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6" grpId="0"/>
      <p:bldP spid="20" grpId="0"/>
      <p:bldP spid="20" grpId="2"/>
      <p:bldP spid="33" grpId="0" animBg="1"/>
      <p:bldP spid="33" grpId="1" animBg="1"/>
      <p:bldP spid="33" grpId="2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dirigere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dirigere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dirigere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dirigere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8"/>
          <p:cNvSpPr txBox="1"/>
          <p:nvPr/>
        </p:nvSpPr>
        <p:spPr>
          <a:xfrm>
            <a:off x="0" y="6519446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err="1" smtClean="0">
                <a:solidFill>
                  <a:srgbClr val="00B050"/>
                </a:solidFill>
              </a:rPr>
              <a:t>Progetto</a:t>
            </a:r>
            <a:r>
              <a:rPr lang="en-GB" sz="1600" dirty="0" smtClean="0">
                <a:solidFill>
                  <a:srgbClr val="00B050"/>
                </a:solidFill>
              </a:rPr>
              <a:t> </a:t>
            </a:r>
            <a:r>
              <a:rPr lang="en-GB" sz="1600" dirty="0" err="1" smtClean="0">
                <a:solidFill>
                  <a:srgbClr val="00B050"/>
                </a:solidFill>
              </a:rPr>
              <a:t>Diocesano</a:t>
            </a:r>
            <a:r>
              <a:rPr lang="en-GB" sz="1600" dirty="0" smtClean="0">
                <a:solidFill>
                  <a:srgbClr val="00B050"/>
                </a:solidFill>
              </a:rPr>
              <a:t> 2012 – </a:t>
            </a:r>
            <a:r>
              <a:rPr lang="en-GB" sz="1600" dirty="0" err="1" smtClean="0">
                <a:solidFill>
                  <a:srgbClr val="00B050"/>
                </a:solidFill>
              </a:rPr>
              <a:t>EStateInOratorio</a:t>
            </a:r>
            <a:r>
              <a:rPr lang="en-GB" sz="1600" dirty="0" smtClean="0">
                <a:solidFill>
                  <a:srgbClr val="00B050"/>
                </a:solidFill>
              </a:rPr>
              <a:t>				          Polverigi </a:t>
            </a:r>
            <a:r>
              <a:rPr lang="en-GB" sz="1600" i="1" dirty="0" smtClean="0">
                <a:solidFill>
                  <a:srgbClr val="00B050"/>
                </a:solidFill>
              </a:rPr>
              <a:t>data</a:t>
            </a:r>
            <a:endParaRPr lang="en-GB" b="1" i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/>
          <a:srcRect r="77786"/>
          <a:stretch>
            <a:fillRect/>
          </a:stretch>
        </p:blipFill>
        <p:spPr bwMode="auto">
          <a:xfrm>
            <a:off x="2272" y="2272"/>
            <a:ext cx="2031244" cy="1562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1782612"/>
            <a:ext cx="9144000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it-IT" sz="1500" b="1" dirty="0" smtClean="0">
                <a:solidFill>
                  <a:srgbClr val="FF0000"/>
                </a:solidFill>
                <a:latin typeface="Berlin Sans FB Demi" pitchFamily="34" charset="0"/>
                <a:ea typeface="Times New Roman" pitchFamily="18" charset="0"/>
                <a:cs typeface="BalloonBT-Light"/>
              </a:rPr>
              <a:t>Come dirigere un gioco :</a:t>
            </a:r>
            <a:endParaRPr kumimoji="0" lang="it-IT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859824" y="12093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 err="1" smtClean="0"/>
              <a:t>Tema</a:t>
            </a:r>
            <a:r>
              <a:rPr lang="en-GB" sz="2000" dirty="0" smtClean="0"/>
              <a:t>: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Giochi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8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all’ </a:t>
            </a:r>
            <a:r>
              <a:rPr lang="en-GB" sz="48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Aperto</a:t>
            </a:r>
            <a:endParaRPr lang="en-GB" sz="48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GB" sz="2000" dirty="0" err="1" smtClean="0"/>
              <a:t>Relatori</a:t>
            </a:r>
            <a:r>
              <a:rPr lang="en-GB" sz="2000" dirty="0" smtClean="0"/>
              <a:t>: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FerdinandoC</a:t>
            </a:r>
            <a:r>
              <a:rPr lang="en-GB" sz="2400" b="1" dirty="0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b="1" dirty="0" err="1" smtClean="0">
                <a:solidFill>
                  <a:srgbClr val="00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ValentinaI</a:t>
            </a:r>
            <a:endParaRPr lang="en-GB" sz="2400" b="1" dirty="0" smtClean="0">
              <a:solidFill>
                <a:srgbClr val="00CC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240</Words>
  <Application>Microsoft Office PowerPoint</Application>
  <PresentationFormat>Presentazione su schermo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Ferdinando</dc:creator>
  <cp:lastModifiedBy> </cp:lastModifiedBy>
  <cp:revision>78</cp:revision>
  <dcterms:created xsi:type="dcterms:W3CDTF">2012-05-06T13:05:53Z</dcterms:created>
  <dcterms:modified xsi:type="dcterms:W3CDTF">2012-07-23T16:24:43Z</dcterms:modified>
</cp:coreProperties>
</file>