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gioco 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gioco 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240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76</cp:revision>
  <dcterms:created xsi:type="dcterms:W3CDTF">2012-05-06T13:05:53Z</dcterms:created>
  <dcterms:modified xsi:type="dcterms:W3CDTF">2012-07-23T16:22:34Z</dcterms:modified>
</cp:coreProperties>
</file>