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2BCC-5F60-4875-A3E9-D57DC880F512}" type="datetimeFigureOut">
              <a:rPr lang="en-GB" smtClean="0"/>
              <a:pPr/>
              <a:t>23/07/2012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885A2-DB56-4C9C-9472-C54A34A50533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2008136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Progetto Diocesano Finanziato 2012</a:t>
            </a:r>
          </a:p>
          <a:p>
            <a:pPr algn="ctr"/>
            <a:endParaRPr lang="it-IT" sz="1400" dirty="0" smtClean="0"/>
          </a:p>
          <a:p>
            <a:pPr algn="ctr"/>
            <a:r>
              <a:rPr lang="it-IT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State in Oratorio!!!</a:t>
            </a:r>
            <a:endParaRPr lang="it-IT" sz="48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3619531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Coordinatore</a:t>
            </a:r>
            <a:endParaRPr lang="en-GB" dirty="0" smtClean="0"/>
          </a:p>
          <a:p>
            <a:pPr algn="ctr"/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Oratorio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Beato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Pier Giorgio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Frassati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Polverigi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521379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95528" y="4377098"/>
            <a:ext cx="2552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 err="1" smtClean="0"/>
              <a:t>Polverigi</a:t>
            </a:r>
            <a:r>
              <a:rPr lang="en-GB" dirty="0" smtClean="0"/>
              <a:t> 22 </a:t>
            </a:r>
            <a:r>
              <a:rPr lang="en-GB" dirty="0" err="1" smtClean="0"/>
              <a:t>ottobre</a:t>
            </a:r>
            <a:r>
              <a:rPr lang="en-GB" dirty="0" smtClean="0"/>
              <a:t> 2012</a:t>
            </a:r>
            <a:endParaRPr lang="en-GB" sz="2400" b="1" dirty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8048E-6 L -0.32674 0.6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3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to="0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08233E-6 L 0.30729 0.310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" y="15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4 0.00995 L 0.0941 -0.7444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3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1"/>
      <p:bldP spid="6" grpId="2"/>
      <p:bldP spid="6" grpId="3"/>
      <p:bldP spid="7" grpId="0"/>
      <p:bldP spid="9" grpId="0"/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Perché è importante il gioco in oratorio: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Il</a:t>
            </a:r>
            <a:r>
              <a:rPr kumimoji="0" lang="it-IT" sz="15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 gioco nelle varie fasce d’età </a:t>
            </a:r>
            <a:r>
              <a:rPr kumimoji="0" lang="it-IT" sz="15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erlin Sans FB Demi" pitchFamily="34" charset="0"/>
                <a:ea typeface="Times New Roman" pitchFamily="18" charset="0"/>
                <a:cs typeface="BalloonBT-Light"/>
              </a:rPr>
              <a:t>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Identikit dell’animatore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2794592" y="2003520"/>
            <a:ext cx="5629275" cy="4133850"/>
            <a:chOff x="1771010" y="1757860"/>
            <a:chExt cx="5629275" cy="4133850"/>
          </a:xfrm>
        </p:grpSpPr>
        <p:grpSp>
          <p:nvGrpSpPr>
            <p:cNvPr id="10" name="Gruppo 9"/>
            <p:cNvGrpSpPr/>
            <p:nvPr/>
          </p:nvGrpSpPr>
          <p:grpSpPr>
            <a:xfrm>
              <a:off x="1771010" y="1757860"/>
              <a:ext cx="5629275" cy="4133850"/>
              <a:chOff x="1771010" y="1757860"/>
              <a:chExt cx="5629275" cy="4133850"/>
            </a:xfrm>
          </p:grpSpPr>
          <p:pic>
            <p:nvPicPr>
              <p:cNvPr id="7" name="Immagine 6" descr="carta identità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1771010" y="1757860"/>
                <a:ext cx="5629275" cy="4133850"/>
              </a:xfrm>
              <a:prstGeom prst="rect">
                <a:avLst/>
              </a:prstGeom>
            </p:spPr>
          </p:pic>
          <p:pic>
            <p:nvPicPr>
              <p:cNvPr id="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87329"/>
              <a:stretch>
                <a:fillRect/>
              </a:stretch>
            </p:blipFill>
            <p:spPr bwMode="auto">
              <a:xfrm>
                <a:off x="5199797" y="2129050"/>
                <a:ext cx="1651380" cy="1856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CasellaDiTesto 10"/>
            <p:cNvSpPr txBox="1"/>
            <p:nvPr/>
          </p:nvSpPr>
          <p:spPr>
            <a:xfrm>
              <a:off x="2483893" y="2033516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Pier Giorgio</a:t>
              </a:r>
              <a:endParaRPr lang="en-US" sz="1400" dirty="0"/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2363337" y="221321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Frassati</a:t>
              </a:r>
              <a:endParaRPr lang="en-US" sz="1400" dirty="0"/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338316" y="2420202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06/04/1901 </a:t>
              </a:r>
              <a:endParaRPr lang="en-US" sz="1400" dirty="0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2053980" y="2831914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Torino</a:t>
              </a:r>
              <a:endParaRPr lang="en-US" sz="1400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2547575" y="3871419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Studente</a:t>
              </a:r>
              <a:endParaRPr lang="en-US" sz="1400" dirty="0"/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2602165" y="3066201"/>
              <a:ext cx="17742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/>
                <a:t>Italiana</a:t>
              </a:r>
              <a:endParaRPr lang="en-US" sz="1400" dirty="0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3016154" y="5581934"/>
            <a:ext cx="218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ANIMATORE!!!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Ovale 32"/>
          <p:cNvSpPr/>
          <p:nvPr/>
        </p:nvSpPr>
        <p:spPr>
          <a:xfrm>
            <a:off x="2934269" y="5322627"/>
            <a:ext cx="2265528" cy="887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sellaDiTesto 20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20" grpId="0"/>
      <p:bldP spid="20" grpId="2"/>
      <p:bldP spid="33" grpId="0" animBg="1"/>
      <p:bldP spid="33" grpId="1" animBg="1"/>
      <p:bldP spid="3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B050"/>
                </a:solidFill>
              </a:rPr>
              <a:t>Progetto</a:t>
            </a:r>
            <a:r>
              <a:rPr lang="en-GB" sz="1600" dirty="0" smtClean="0">
                <a:solidFill>
                  <a:srgbClr val="00B050"/>
                </a:solidFill>
              </a:rPr>
              <a:t> </a:t>
            </a:r>
            <a:r>
              <a:rPr lang="en-GB" sz="1600" dirty="0" err="1" smtClean="0">
                <a:solidFill>
                  <a:srgbClr val="00B050"/>
                </a:solidFill>
              </a:rPr>
              <a:t>Diocesano</a:t>
            </a:r>
            <a:r>
              <a:rPr lang="en-GB" sz="1600" dirty="0" smtClean="0">
                <a:solidFill>
                  <a:srgbClr val="00B050"/>
                </a:solidFill>
              </a:rPr>
              <a:t> 2012 – </a:t>
            </a:r>
            <a:r>
              <a:rPr lang="en-GB" sz="1600" dirty="0" err="1" smtClean="0">
                <a:solidFill>
                  <a:srgbClr val="00B050"/>
                </a:solidFill>
              </a:rPr>
              <a:t>EStateInOratorio</a:t>
            </a:r>
            <a:r>
              <a:rPr lang="en-GB" sz="1600" dirty="0" smtClean="0">
                <a:solidFill>
                  <a:srgbClr val="00B050"/>
                </a:solidFill>
              </a:rPr>
              <a:t>				          Polverigi </a:t>
            </a:r>
            <a:r>
              <a:rPr lang="en-GB" sz="1600" i="1" dirty="0" smtClean="0">
                <a:solidFill>
                  <a:srgbClr val="00B050"/>
                </a:solidFill>
              </a:rPr>
              <a:t>data</a:t>
            </a:r>
            <a:endParaRPr lang="en-GB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/>
          <a:srcRect r="77786"/>
          <a:stretch>
            <a:fillRect/>
          </a:stretch>
        </p:blipFill>
        <p:spPr bwMode="auto">
          <a:xfrm>
            <a:off x="2272" y="2272"/>
            <a:ext cx="2031244" cy="1562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782612"/>
            <a:ext cx="91440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1500" b="1" dirty="0" smtClean="0">
                <a:solidFill>
                  <a:srgbClr val="FF0000"/>
                </a:solidFill>
                <a:latin typeface="Berlin Sans FB Demi" pitchFamily="34" charset="0"/>
                <a:ea typeface="Times New Roman" pitchFamily="18" charset="0"/>
                <a:cs typeface="BalloonBT-Light"/>
              </a:rPr>
              <a:t>Come sceglie un gioco :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9824" y="12093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err="1" smtClean="0"/>
              <a:t>Tema</a:t>
            </a:r>
            <a:r>
              <a:rPr lang="en-GB" sz="2000" dirty="0" smtClean="0"/>
              <a:t>: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Giochi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4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all’ </a:t>
            </a:r>
            <a:r>
              <a:rPr lang="en-GB" sz="48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Aperto</a:t>
            </a:r>
            <a:endParaRPr lang="en-GB" sz="48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000" dirty="0" err="1" smtClean="0"/>
              <a:t>Relatori</a:t>
            </a:r>
            <a:r>
              <a:rPr lang="en-GB" sz="2000" dirty="0" smtClean="0"/>
              <a:t>: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FerdinandoC</a:t>
            </a:r>
            <a:r>
              <a:rPr lang="en-GB" sz="24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2400" b="1" dirty="0" err="1" smtClean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ValentinaI</a:t>
            </a:r>
            <a:endParaRPr lang="en-GB" sz="2400" b="1" dirty="0" smtClean="0"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240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Ferdinando</dc:creator>
  <cp:lastModifiedBy> </cp:lastModifiedBy>
  <cp:revision>77</cp:revision>
  <dcterms:created xsi:type="dcterms:W3CDTF">2012-05-06T13:05:53Z</dcterms:created>
  <dcterms:modified xsi:type="dcterms:W3CDTF">2012-07-23T16:22:45Z</dcterms:modified>
</cp:coreProperties>
</file>